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2" r:id="rId2"/>
    <p:sldId id="283" r:id="rId3"/>
    <p:sldId id="288" r:id="rId4"/>
    <p:sldId id="284" r:id="rId5"/>
    <p:sldId id="287" r:id="rId6"/>
    <p:sldId id="285" r:id="rId7"/>
    <p:sldId id="289" r:id="rId8"/>
    <p:sldId id="290" r:id="rId9"/>
    <p:sldId id="295" r:id="rId10"/>
    <p:sldId id="294" r:id="rId11"/>
    <p:sldId id="293" r:id="rId12"/>
    <p:sldId id="296" r:id="rId13"/>
    <p:sldId id="298" r:id="rId14"/>
    <p:sldId id="299" r:id="rId15"/>
    <p:sldId id="301" r:id="rId16"/>
    <p:sldId id="300" r:id="rId17"/>
    <p:sldId id="297" r:id="rId18"/>
  </p:sldIdLst>
  <p:sldSz cx="9144000" cy="6858000" type="screen4x3"/>
  <p:notesSz cx="6858000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25" autoAdjust="0"/>
    <p:restoredTop sz="94660"/>
  </p:normalViewPr>
  <p:slideViewPr>
    <p:cSldViewPr>
      <p:cViewPr varScale="1">
        <p:scale>
          <a:sx n="102" d="100"/>
          <a:sy n="102" d="100"/>
        </p:scale>
        <p:origin x="44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6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82D6BE8-2C30-4CC8-BA3C-BA633D32C41E}" type="datetimeFigureOut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C0523B1-DF61-489F-97EA-D0DE85B69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9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81038"/>
            <a:ext cx="4543425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4825"/>
            <a:ext cx="5486400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15D4A2-A05F-42D1-9756-C5024326D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25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10ED99-2DDD-4865-AB40-01561BFA93D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0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9941A2-C3B7-43F2-988E-E98316952F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62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CA3EB-433D-4C60-B4A8-645D58C8B1D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21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CA3EB-433D-4C60-B4A8-645D58C8B1D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09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CA3EB-433D-4C60-B4A8-645D58C8B1D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15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CA3EB-433D-4C60-B4A8-645D58C8B1D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35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CA3EB-433D-4C60-B4A8-645D58C8B1D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94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CA3EB-433D-4C60-B4A8-645D58C8B1D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85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CA3EB-433D-4C60-B4A8-645D58C8B1D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4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682FF3-07A8-44FC-BC73-2FA702EAA0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85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9CB862-8F5C-4A23-AC84-395741CC09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34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D4749C-5179-4395-B296-1A5A1FAC916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09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9846A6-6972-40B6-BB95-14DBA7A7FE3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86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C395F6-7740-4822-834E-9C55CCF251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45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0E1FE-59C7-4C37-835A-AA33DC9B56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88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686F81-CBF5-4FFE-87DC-FEA880ED80C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33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686F81-CBF5-4FFE-87DC-FEA880ED80C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4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4D619-9621-4F10-A33D-F06C67D07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0185A-81ED-40F8-8A90-34346A714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F0D05-68D7-478E-BD41-B7EE320FB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93609-848F-4006-970F-249C6FEFB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1A49D-208E-4550-B08E-A587E2CCB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D50F5-2D3B-46E5-9A97-B2A5A9F74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31371-3A20-40B9-9B7E-392FE8D6C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B6CD9-BD89-4AF7-A422-75AAF41DE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13351-3932-423C-9304-4CD2CECC4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55E3E-9C2E-448F-8EBB-CF2461F80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DEA46-5311-4D4D-AF95-D8DE7B030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98BD8D2-B102-4B86-AFFA-5800826B0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rstall@stallseniormedica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tallseniormedical.com/dr-stalls-other-web-pages/wilsons-diseas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ivers.org.nz/Recipients/Our_Stories/Bethli/spare%20pics/OffalBag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wd19890814-with%20subtitles.m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wd19890829-with%20subtitles.m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wd19890905-with%20subtitles.m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kfring-drstall89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533400"/>
            <a:ext cx="86995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2286000" y="5486400"/>
            <a:ext cx="48006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Rob Stall MD</a:t>
            </a:r>
          </a:p>
          <a:p>
            <a:pPr algn="ctr"/>
            <a:r>
              <a:rPr lang="en-US" sz="2400" dirty="0"/>
              <a:t>UB SMBS Class of 1983</a:t>
            </a:r>
          </a:p>
          <a:p>
            <a:pPr algn="ctr"/>
            <a:r>
              <a:rPr lang="en-US" sz="2400" dirty="0">
                <a:hlinkClick r:id="rId4"/>
              </a:rPr>
              <a:t>drstall@stallseniormedical.com</a:t>
            </a:r>
            <a:endParaRPr lang="en-US" sz="2400" dirty="0"/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1060450" y="578584"/>
            <a:ext cx="7010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i="1" dirty="0"/>
              <a:t>Personal Thoughts On Wilson’s Disease</a:t>
            </a:r>
            <a:endParaRPr lang="en-US" sz="2800" b="1" dirty="0"/>
          </a:p>
          <a:p>
            <a:pPr algn="ctr"/>
            <a:r>
              <a:rPr lang="en-US" sz="2800" dirty="0"/>
              <a:t>March 7, 2016</a:t>
            </a:r>
          </a:p>
        </p:txBody>
      </p:sp>
    </p:spTree>
  </p:cSld>
  <p:clrMapOvr>
    <a:masterClrMapping/>
  </p:clrMapOvr>
  <p:transition advTm="4547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MyWilsonsListser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1390650"/>
            <a:ext cx="86772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650880" y="553191"/>
            <a:ext cx="5842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Wilson’s Disease listserv established March 5, 1996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762000" y="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Wilson’s Disease web page established March 30, 1996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132613" y="6187655"/>
            <a:ext cx="67810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hlinkClick r:id="rId3"/>
              </a:rPr>
              <a:t>http://stallseniormedical.com/dr-stalls-other-web-pages/wilsons-disease/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839"/>
            <a:ext cx="9144000" cy="54923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762000" y="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Book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" y="838200"/>
            <a:ext cx="9122079" cy="2696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350290"/>
            <a:ext cx="9067800" cy="343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35163"/>
            <a:ext cx="9067800" cy="80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45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762000" y="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Well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87656"/>
            <a:ext cx="6055290" cy="32470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3895664"/>
            <a:ext cx="4876800" cy="294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97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762000" y="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Well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8382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74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762000" y="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Well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0" y="685800"/>
            <a:ext cx="8379600" cy="62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49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762000" y="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Well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607"/>
            <a:ext cx="9144000" cy="59828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8124" y="344836"/>
            <a:ext cx="3091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Maslow’s hierarchy of needs</a:t>
            </a:r>
          </a:p>
        </p:txBody>
      </p:sp>
    </p:spTree>
    <p:extLst>
      <p:ext uri="{BB962C8B-B14F-4D97-AF65-F5344CB8AC3E}">
        <p14:creationId xmlns:p14="http://schemas.microsoft.com/office/powerpoint/2010/main" val="155208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762000" y="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Endowed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87362" y="1026142"/>
            <a:ext cx="25965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/>
              <a:t>Services include:</a:t>
            </a:r>
            <a:br>
              <a:rPr lang="en-US" sz="1400" dirty="0"/>
            </a:br>
            <a:r>
              <a:rPr lang="en-US" sz="1400" dirty="0"/>
              <a:t>Annual wellness visits</a:t>
            </a:r>
            <a:br>
              <a:rPr lang="en-US" sz="1400" dirty="0"/>
            </a:br>
            <a:r>
              <a:rPr lang="en-US" sz="1400" dirty="0"/>
              <a:t>Geriatric consultation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Stall Senior Medical LLC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52" y="1036197"/>
            <a:ext cx="35052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99" y="2590799"/>
            <a:ext cx="3675875" cy="1657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77" y="2595161"/>
            <a:ext cx="3364245" cy="16572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37" y="4356339"/>
            <a:ext cx="3898125" cy="2299205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848098" y="615876"/>
            <a:ext cx="137160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Practice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333748" y="2213116"/>
            <a:ext cx="2400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Experimentation</a:t>
            </a:r>
          </a:p>
        </p:txBody>
      </p:sp>
    </p:spTree>
    <p:extLst>
      <p:ext uri="{BB962C8B-B14F-4D97-AF65-F5344CB8AC3E}">
        <p14:creationId xmlns:p14="http://schemas.microsoft.com/office/powerpoint/2010/main" val="369348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obgrandmaelsi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81000"/>
            <a:ext cx="6105525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981200" y="5791200"/>
            <a:ext cx="556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/>
              <a:t>Family History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7772400" y="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1959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diseasedliv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" y="381000"/>
            <a:ext cx="8099425" cy="607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533400" y="838200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From</a:t>
            </a:r>
            <a:br>
              <a:rPr lang="en-US" sz="2000" dirty="0"/>
            </a:br>
            <a:r>
              <a:rPr lang="en-US" sz="1600" dirty="0">
                <a:hlinkClick r:id="rId4"/>
              </a:rPr>
              <a:t>http://www.livers.org.nz/Recipients/Our_Stories/Bethli/spare%20pics/OffalBag.jpg</a:t>
            </a:r>
            <a:br>
              <a:rPr lang="en-US" sz="1600" dirty="0"/>
            </a:br>
            <a:br>
              <a:rPr lang="en-US" sz="1600" dirty="0"/>
            </a:br>
            <a:r>
              <a:rPr lang="en-US" sz="2000" b="1" dirty="0"/>
              <a:t>“The diseased liver that was removed, August 2000…”</a:t>
            </a:r>
            <a:r>
              <a:rPr lang="en-US" sz="2000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RefugeeCam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400"/>
            <a:ext cx="707866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4343400" y="152400"/>
            <a:ext cx="373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Physical Exam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7772400" y="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1983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kfring-drstall89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533400"/>
            <a:ext cx="8699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76200" y="5105400"/>
            <a:ext cx="90678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“</a:t>
            </a:r>
            <a:r>
              <a:rPr lang="en-US" sz="3200" i="1"/>
              <a:t>Abnormal pigment… [Descemet’s membrane]… come back in six months…”</a:t>
            </a:r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7772400" y="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~1985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nortriptyli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752600" y="381000"/>
            <a:ext cx="556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/>
              <a:t>Medication Side Effects?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7772400" y="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1988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d19890814.bmp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838200"/>
            <a:ext cx="77724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d19890829.bmp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762000"/>
            <a:ext cx="78867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d19890905.bmp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685800"/>
            <a:ext cx="8229600" cy="5486400"/>
          </a:xfrm>
          <a:prstGeom prst="rect">
            <a:avLst/>
          </a:prstGeom>
        </p:spPr>
      </p:pic>
    </p:spTree>
  </p:cSld>
  <p:clrMapOvr>
    <a:masterClrMapping/>
  </p:clrMapOvr>
  <p:transition advTm="17371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99</Words>
  <Application>Microsoft Office PowerPoint</Application>
  <PresentationFormat>On-screen Show (4:3)</PresentationFormat>
  <Paragraphs>44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Stall Geriatrics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S. Stall MD</dc:creator>
  <cp:lastModifiedBy>Robert Stall MD</cp:lastModifiedBy>
  <cp:revision>105</cp:revision>
  <dcterms:created xsi:type="dcterms:W3CDTF">2007-02-21T05:25:26Z</dcterms:created>
  <dcterms:modified xsi:type="dcterms:W3CDTF">2016-03-07T14:21:12Z</dcterms:modified>
</cp:coreProperties>
</file>